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3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allpapers2.hellowallpaper.com/cartoon_children-games--02_12-1280x1024.jpg" TargetMode="External"/><Relationship Id="rId2" Type="http://schemas.openxmlformats.org/officeDocument/2006/relationships/hyperlink" Target="http://referad.ru/nedelya-zdoroveya-zdorovejka-v-podgotovitelenoj-gruppe-detskog/48741_html_m1da8f5e6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868" y="0"/>
            <a:ext cx="5572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Безопасное лето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28604"/>
            <a:ext cx="478631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</a:rPr>
              <a:t>Действия в воде и у воды в опасных ситуациях</a:t>
            </a:r>
            <a:endParaRPr lang="ru-RU" sz="4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10" y="2643182"/>
            <a:ext cx="750099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Если во время плавания ты попал в заросли водорослей, не паникуй. Плыви медленно и аккуратно, освобождайся от стеблей растений, гребки совершай у самой поверхности воды.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786058"/>
            <a:ext cx="72152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Если ты попал в водоворот, то нужно набрать в легкие как можно больше воздуха нырнуть под воду и резко под водой свернуть в сторону от водоворота.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786058"/>
            <a:ext cx="72152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Если ты попал в сильное течение, то не пытайся плыть против него – это заберет все силы. Плыви по течению, но под таким углом, чтобы приближаться к берегу. Возвращайся назад по суше.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3286124"/>
            <a:ext cx="72152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Плавать надо только в специально оборудованных для этого безопасных местах.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2857496"/>
            <a:ext cx="66437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Запрещено заплывать за буйки, а если их нет, то отплывать слишком далеко от берега.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571744"/>
            <a:ext cx="82868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При плавании в море можно попасть в «канал обратной тяги». Это место, где волны возвращаются обратно. Пловца будет относить от берега. В этом случае надо плыть сначала вдоль берега (метров 50), а, когда течение ослабеет, можно направляться к берегу.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2857496"/>
            <a:ext cx="72866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Надувные матрасы и круги предназначены только для плавания вблизи берега.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3357562"/>
            <a:ext cx="75724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http://referad.ru/nedelya-zdoroveya-zdorovejka-v-podgotovitelenoj-gruppe-detskog/48741_html_m1da8f5e6.jpg</a:t>
            </a:r>
            <a:endParaRPr lang="ru-RU" dirty="0" smtClean="0"/>
          </a:p>
          <a:p>
            <a:pPr algn="ctr"/>
            <a:r>
              <a:rPr lang="en-US" dirty="0" smtClean="0">
                <a:hlinkClick r:id="rId3"/>
              </a:rPr>
              <a:t>http://wallpapers2.hellowallpaper.com/cartoon_children-games--02_12-1280x1024.jpg</a:t>
            </a:r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214678" y="2428868"/>
            <a:ext cx="292432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</a:rPr>
              <a:t>Источники </a:t>
            </a:r>
            <a:endParaRPr lang="ru-RU" sz="4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204</Words>
  <Application>Microsoft Office PowerPoint</Application>
  <PresentationFormat>Экран (4:3)</PresentationFormat>
  <Paragraphs>12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Танюша</dc:creator>
  <cp:lastModifiedBy>student</cp:lastModifiedBy>
  <cp:revision>22</cp:revision>
  <dcterms:created xsi:type="dcterms:W3CDTF">2018-06-04T15:44:55Z</dcterms:created>
  <dcterms:modified xsi:type="dcterms:W3CDTF">2025-05-13T12:45:04Z</dcterms:modified>
</cp:coreProperties>
</file>