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3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A2FAF-93A2-447B-97DD-DC1AA86EF0D8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F0A61-FCCA-48D8-9846-94C0188F846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referad.ru/nedelya-zdoroveya-zdorovejka-v-podgotovitelenoj-gruppe-detskog/48741_html_m1da8f5e6.jpg" TargetMode="External"/><Relationship Id="rId2" Type="http://schemas.openxmlformats.org/officeDocument/2006/relationships/hyperlink" Target="http://boombob.ru/resize.php?id=133467&amp;num=6&amp;width=515&amp;height=386.25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57818" y="0"/>
            <a:ext cx="343395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Безопасное </a:t>
            </a:r>
          </a:p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лето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00694" y="1428736"/>
            <a:ext cx="335755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</a:rPr>
              <a:t>Правила пребывания на солнце</a:t>
            </a:r>
            <a:endParaRPr lang="ru-RU" sz="4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480" y="3000372"/>
            <a:ext cx="56436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При ощущении недомогания сразу же обращайтесь за помощью.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3357562"/>
            <a:ext cx="75724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http://boombob.ru/resize.php?id=133467&amp;num=6&amp;width=515&amp;height=386.25</a:t>
            </a:r>
            <a:endParaRPr lang="ru-RU" dirty="0" smtClean="0"/>
          </a:p>
          <a:p>
            <a:pPr algn="ctr"/>
            <a:r>
              <a:rPr lang="en-US" dirty="0" smtClean="0">
                <a:hlinkClick r:id="rId3"/>
              </a:rPr>
              <a:t>http://referad.ru/nedelya-zdoroveya-zdorovejka-v-podgotovitelenoj-gruppe-detskog/48741_html_m1da8f5e6.jpg</a:t>
            </a:r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214678" y="2428868"/>
            <a:ext cx="292432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</a:rPr>
              <a:t>Источники </a:t>
            </a:r>
            <a:endParaRPr lang="ru-RU" sz="4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4348" y="2500306"/>
            <a:ext cx="80010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В жаркую солнечную погоду защищать голову светлым (светлое лучше отражает солнечный свет) легким,  легко проветриваемым головным убором, желательно из льна или хлопка.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786058"/>
            <a:ext cx="721523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Глаза защищать темными очками, причем очки должны быть с фильтрами, полностью блокирующими солнечные лучи  диапазона А и В.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3000372"/>
            <a:ext cx="721523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Избегать пребывания на открытых пространствах, где прямые солнечные лучи. Солнце самое активное и опасное в период с 12.00 до 16.00 часов.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3286124"/>
            <a:ext cx="72152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За 20-30 минут до выхода на улицу необходимо нанести на кожу солнцезащитный крем (не менее 25-30 единиц).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357430"/>
            <a:ext cx="80724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Пребывать на открытом солнце можно не более 6-8 минут в первые дни  и 8-10 минут после образования загара, впоследствии можно постепенно увеличить время, но не дольше двух часов с обязательными перерывами нахождения в тени и прохладе. 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2333685"/>
            <a:ext cx="750099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Избегать воздействия прямых лучей солнца на непокрытое тело, а особенно голову – прикрывайтесь зонтом, чередуйте купание и отдых на песке, не засыпайте на солнце, не совершайте продолжительных экскурсий в жару, больше пейте.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3000372"/>
            <a:ext cx="72152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Лучше загорать не лежа, а в движении, принимать солнечные ванны в утренние и вечерние часы.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496"/>
            <a:ext cx="72152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Протирайте время от времени лицо мокрым, прохладным платком, чаще умывайтесь и принимайте прохладный душ.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225</Words>
  <Application>Microsoft Office PowerPoint</Application>
  <PresentationFormat>Экран (4:3)</PresentationFormat>
  <Paragraphs>15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Танюша</dc:creator>
  <cp:lastModifiedBy>student</cp:lastModifiedBy>
  <cp:revision>16</cp:revision>
  <dcterms:created xsi:type="dcterms:W3CDTF">2018-06-04T15:44:55Z</dcterms:created>
  <dcterms:modified xsi:type="dcterms:W3CDTF">2025-05-13T12:58:16Z</dcterms:modified>
</cp:coreProperties>
</file>