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yarcombatsambo.ru/photos/sport/92725_1284618371_1509e04aimage3518453.jpg" TargetMode="External"/><Relationship Id="rId2" Type="http://schemas.openxmlformats.org/officeDocument/2006/relationships/hyperlink" Target="http://referad.ru/nedelya-zdoroveya-zdorovejka-v-podgotovitelenoj-gruppe-detskog/48741_html_m1da8f5e6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4000" t="8000" r="-1000" b="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868" y="0"/>
            <a:ext cx="5572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Безопасное лето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1000108"/>
            <a:ext cx="7072362" cy="2123658"/>
          </a:xfrm>
          <a:prstGeom prst="rect">
            <a:avLst/>
          </a:prstGeom>
          <a:solidFill>
            <a:schemeClr val="bg1">
              <a:alpha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Правила противопожарной безопасности у открытого огня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3042" y="3143248"/>
            <a:ext cx="64294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Разводить открытый огонь можно только в присутствии взрослых.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2786058"/>
            <a:ext cx="6858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Нельзя разводить костры вблизи сухой травы, листьев и деревьев, лучше это делать на голой земле.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786058"/>
            <a:ext cx="72152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В случае усиления ветра необходимо потушить костер: залить его водой и засыпать влажной землей.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3286124"/>
            <a:ext cx="721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Будь внимателен: упавшую искру нужно затушить водой.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857496"/>
            <a:ext cx="66437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Не балуйся с петардами, фейерверками и т. д.: легкого дуновения ветерка достаточно для возникновения большого пожара.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2786058"/>
            <a:ext cx="5429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Если начался пожар – бегите в противоположную ветру сторону.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071810"/>
            <a:ext cx="7286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Если вы заметили пожар, то </a:t>
            </a:r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</a:rPr>
              <a:t>собощите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 взрослым и в пожарную службу. Сделайте это как можно скорее.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3357562"/>
            <a:ext cx="75724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http://referad.ru/nedelya-zdoroveya-zdorovejka-v-podgotovitelenoj-gruppe-detskog/48741_html_m1da8f5e6.jpg</a:t>
            </a:r>
            <a:endParaRPr lang="ru-RU" dirty="0" smtClean="0"/>
          </a:p>
          <a:p>
            <a:pPr algn="ctr"/>
            <a:r>
              <a:rPr lang="en-US" dirty="0" smtClean="0">
                <a:hlinkClick r:id="rId3"/>
              </a:rPr>
              <a:t>http://yarcombatsambo.ru/photos/sport/92725_1284618371_1509e04aimage3518453.jpg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14678" y="2428868"/>
            <a:ext cx="29243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Источники 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116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Танюша</dc:creator>
  <cp:lastModifiedBy>student</cp:lastModifiedBy>
  <cp:revision>37</cp:revision>
  <dcterms:created xsi:type="dcterms:W3CDTF">2018-06-04T15:44:55Z</dcterms:created>
  <dcterms:modified xsi:type="dcterms:W3CDTF">2025-05-13T12:59:49Z</dcterms:modified>
</cp:coreProperties>
</file>