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arcombatsambo.ru/photos/sport/92725_1284618371_1509e04aimage3518453.jpg" TargetMode="External"/><Relationship Id="rId2" Type="http://schemas.openxmlformats.org/officeDocument/2006/relationships/hyperlink" Target="http://referad.ru/nedelya-zdoroveya-zdorovejka-v-podgotovitelenoj-gruppe-detskog/48741_html_m1da8f5e6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4000" t="8000" r="-1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68" y="0"/>
            <a:ext cx="5572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Безопасное лето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000108"/>
            <a:ext cx="7072362" cy="2123658"/>
          </a:xfrm>
          <a:prstGeom prst="rect">
            <a:avLst/>
          </a:prstGeom>
          <a:solidFill>
            <a:schemeClr val="bg1">
              <a:alpha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Правила противопожарной безопасности у открытого огня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3143248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Разводить открытый огонь можно только в присутствии взрослых.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786058"/>
            <a:ext cx="6858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Нельзя разводить костры вблизи сухой травы, листьев и деревьев, лучше это делать на голой земле.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786058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 случае усиления ветра необходимо потушить костер: залить его водой и засыпать влажной землей.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28612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Будь внимателен: упавшую искру нужно затушить водой.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857496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Не балуйся с петардами, фейерверками и т. д.: легкого дуновения ветерка достаточно для возникновения большого пожара.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786058"/>
            <a:ext cx="5429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начался пожар – бегите в противоположную ветру сторону.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071810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вы заметили пожар, то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собощите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взрослым и в пожарную службу. Сделайте это как можно скорее.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35756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http://referad.ru/nedelya-zdoroveya-zdorovejka-v-podgotovitelenoj-gruppe-detskog/48741_html_m1da8f5e6.jpg</a:t>
            </a:r>
            <a:endParaRPr lang="ru-RU" dirty="0" smtClean="0"/>
          </a:p>
          <a:p>
            <a:pPr algn="ctr"/>
            <a:r>
              <a:rPr lang="en-US" dirty="0" smtClean="0">
                <a:hlinkClick r:id="rId3"/>
              </a:rPr>
              <a:t>http://yarcombatsambo.ru/photos/sport/92725_1284618371_1509e04aimage3518453.jpg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2428868"/>
            <a:ext cx="2924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Источники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116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student</cp:lastModifiedBy>
  <cp:revision>37</cp:revision>
  <dcterms:created xsi:type="dcterms:W3CDTF">2018-06-04T15:44:55Z</dcterms:created>
  <dcterms:modified xsi:type="dcterms:W3CDTF">2025-05-13T12:59:49Z</dcterms:modified>
</cp:coreProperties>
</file>